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89"/>
  </p:notesMasterIdLst>
  <p:handoutMasterIdLst>
    <p:handoutMasterId r:id="rId90"/>
  </p:handoutMasterIdLst>
  <p:sldIdLst>
    <p:sldId id="256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9" r:id="rId35"/>
    <p:sldId id="374" r:id="rId36"/>
    <p:sldId id="375" r:id="rId37"/>
    <p:sldId id="376" r:id="rId38"/>
    <p:sldId id="377" r:id="rId39"/>
    <p:sldId id="378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16" r:id="rId76"/>
    <p:sldId id="417" r:id="rId77"/>
    <p:sldId id="418" r:id="rId78"/>
    <p:sldId id="419" r:id="rId79"/>
    <p:sldId id="420" r:id="rId80"/>
    <p:sldId id="421" r:id="rId81"/>
    <p:sldId id="422" r:id="rId82"/>
    <p:sldId id="423" r:id="rId83"/>
    <p:sldId id="424" r:id="rId84"/>
    <p:sldId id="425" r:id="rId85"/>
    <p:sldId id="426" r:id="rId86"/>
    <p:sldId id="427" r:id="rId87"/>
    <p:sldId id="428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9"/>
            <p14:sldId id="374"/>
            <p14:sldId id="375"/>
            <p14:sldId id="376"/>
            <p14:sldId id="377"/>
            <p14:sldId id="378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9B45"/>
    <a:srgbClr val="D24726"/>
    <a:srgbClr val="404040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242" autoAdjust="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12/14/2019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Communications II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Digital Communications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4" y="5320705"/>
            <a:ext cx="1905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5" y="789612"/>
            <a:ext cx="7888940" cy="60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37" y="1262949"/>
            <a:ext cx="8366462" cy="54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85" y="968188"/>
            <a:ext cx="8053800" cy="57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2" y="1521983"/>
            <a:ext cx="117157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72"/>
            <a:ext cx="8010727" cy="64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1" y="1244918"/>
            <a:ext cx="9969404" cy="989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10" y="2215449"/>
            <a:ext cx="10056127" cy="46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0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9" y="1318316"/>
            <a:ext cx="9665914" cy="53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524000"/>
            <a:ext cx="11763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765038"/>
            <a:ext cx="117633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5" y="1633257"/>
            <a:ext cx="117348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20" y="1761396"/>
            <a:ext cx="56102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3" y="1820283"/>
            <a:ext cx="11182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250" y="1355855"/>
            <a:ext cx="4467225" cy="2790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9" y="3962400"/>
            <a:ext cx="115538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67" y="1503269"/>
            <a:ext cx="114871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25279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872"/>
            <a:ext cx="9463760" cy="59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185987"/>
            <a:ext cx="118300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662112"/>
            <a:ext cx="118205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1294280"/>
            <a:ext cx="116014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634321"/>
            <a:ext cx="114776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72379"/>
            <a:ext cx="11734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02" y="1197852"/>
            <a:ext cx="10086751" cy="54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4" y="1796582"/>
            <a:ext cx="115252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666875"/>
            <a:ext cx="118776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39" y="1261681"/>
            <a:ext cx="4314825" cy="695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9" y="1957006"/>
            <a:ext cx="348615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39" y="3176779"/>
            <a:ext cx="493395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936" y="1261681"/>
            <a:ext cx="3360118" cy="2852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936" y="4114611"/>
            <a:ext cx="3117799" cy="1691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936" y="5806440"/>
            <a:ext cx="3013206" cy="10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014537"/>
            <a:ext cx="117157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7" y="1209160"/>
            <a:ext cx="11021153" cy="55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9" y="1208686"/>
            <a:ext cx="10402589" cy="56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831" y="1393698"/>
            <a:ext cx="847725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31" y="3489198"/>
            <a:ext cx="76866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923" y="1502854"/>
            <a:ext cx="1419225" cy="52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39" y="1880425"/>
            <a:ext cx="86296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" y="1257300"/>
            <a:ext cx="86296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86" y="1271017"/>
            <a:ext cx="7860412" cy="53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03" y="1630870"/>
            <a:ext cx="86582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6" y="1392779"/>
            <a:ext cx="117919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39" y="1328356"/>
            <a:ext cx="8096250" cy="147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89" y="2687764"/>
            <a:ext cx="86487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1304925"/>
            <a:ext cx="8505825" cy="424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5467350"/>
            <a:ext cx="80486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55" y="1311021"/>
            <a:ext cx="8658225" cy="2571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555" y="3882771"/>
            <a:ext cx="87725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02" y="1533906"/>
            <a:ext cx="86487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79" y="1368552"/>
            <a:ext cx="86296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995" y="1317688"/>
            <a:ext cx="40100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27" y="2036445"/>
            <a:ext cx="88106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40" y="1382458"/>
            <a:ext cx="87153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80" y="1219962"/>
            <a:ext cx="7057644" cy="1421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402" y="2641407"/>
            <a:ext cx="7620000" cy="41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30" y="1419606"/>
            <a:ext cx="85248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16" y="1314259"/>
            <a:ext cx="8839200" cy="2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141" y="3952684"/>
            <a:ext cx="86010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41" y="1257296"/>
            <a:ext cx="10941534" cy="56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65" y="1678876"/>
            <a:ext cx="85915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04" y="1781556"/>
            <a:ext cx="85629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00" y="1454277"/>
            <a:ext cx="87153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1267922"/>
            <a:ext cx="7477640" cy="56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568" y="1361884"/>
            <a:ext cx="7648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کریر</a:t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72"/>
            <a:ext cx="86296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18094"/>
            <a:ext cx="8763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41" y="1548574"/>
            <a:ext cx="87725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کریر</a:t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" y="724281"/>
            <a:ext cx="84105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1285875"/>
            <a:ext cx="86106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9" y="1809190"/>
            <a:ext cx="118395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43" y="1206627"/>
            <a:ext cx="83534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95" y="1490281"/>
            <a:ext cx="84010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/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98172"/>
            <a:ext cx="87725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57" y="1516189"/>
            <a:ext cx="86677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266253"/>
            <a:ext cx="84867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14" y="1692402"/>
            <a:ext cx="86010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96" y="1411404"/>
            <a:ext cx="85629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447800"/>
            <a:ext cx="87344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28800"/>
            <a:ext cx="85629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55" y="1390269"/>
            <a:ext cx="86296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675"/>
            <a:ext cx="117252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کریر</a:t>
            </a:r>
            <a:b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</a:b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" y="657225"/>
            <a:ext cx="85534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153287"/>
            <a:ext cx="86010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04" y="1291209"/>
            <a:ext cx="84867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87" y="1467040"/>
            <a:ext cx="63436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93" y="1282065"/>
            <a:ext cx="84391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03" y="1302829"/>
            <a:ext cx="84296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22" y="1394269"/>
            <a:ext cx="88296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88" y="1285303"/>
            <a:ext cx="87153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304925"/>
            <a:ext cx="86010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26" y="1181100"/>
            <a:ext cx="86010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5" y="1277302"/>
            <a:ext cx="1106805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0" y="2846743"/>
            <a:ext cx="11544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" y="1066800"/>
            <a:ext cx="85629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63" y="1379220"/>
            <a:ext cx="85820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304925"/>
            <a:ext cx="85439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31" y="1118796"/>
            <a:ext cx="8524875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6" y="2638425"/>
            <a:ext cx="85725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337500"/>
            <a:ext cx="8763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مدولاسیون های کریر دیجیتال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09"/>
            <a:ext cx="120872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B3179-FCE1-482B-B473-8B7BB6F9A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ED6A94-6CEC-4690-B5D0-3E831BCC769C}">
  <ds:schemaRefs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PowerPoint(2)</Template>
  <TotalTime>0</TotalTime>
  <Words>333</Words>
  <Application>Microsoft Office PowerPoint</Application>
  <PresentationFormat>Widescreen</PresentationFormat>
  <Paragraphs>86</Paragraphs>
  <Slides>84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B Nazanin</vt:lpstr>
      <vt:lpstr>Calibri</vt:lpstr>
      <vt:lpstr>Segoe UI</vt:lpstr>
      <vt:lpstr>Segoe UI Light</vt:lpstr>
      <vt:lpstr>WelcomeDoc</vt:lpstr>
      <vt:lpstr>Communications II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 دیجیتال</vt:lpstr>
      <vt:lpstr>مدولاسیون های کریر دیجیتال</vt:lpstr>
      <vt:lpstr>مدولاسیون های کریر دیجیتال</vt:lpstr>
      <vt:lpstr>مدولاسیون های کریر 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  <vt:lpstr>مدولاسیون های کریر دیجیتال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2019-09-20T03:31:23Z</dcterms:created>
  <dcterms:modified xsi:type="dcterms:W3CDTF">2019-12-14T06:10:28Z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